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</p:sldIdLst>
  <p:sldSz cx="9144000" cy="6858000" type="letter"/>
  <p:notesSz cx="9144000" cy="6858000"/>
  <p:defaultTextStyle>
    <a:defPPr>
      <a:defRPr lang="en-US"/>
    </a:defPPr>
    <a:lvl1pPr marL="0" algn="l" defTabSz="5715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71500" algn="l" defTabSz="5715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43000" algn="l" defTabSz="5715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14500" algn="l" defTabSz="5715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286000" algn="l" defTabSz="5715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857500" algn="l" defTabSz="5715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429000" algn="l" defTabSz="5715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00500" algn="l" defTabSz="5715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572000" algn="l" defTabSz="5715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41E26"/>
    <a:srgbClr val="89D4E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>
        <p:scale>
          <a:sx n="110" d="100"/>
          <a:sy n="110" d="100"/>
        </p:scale>
        <p:origin x="-1008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1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57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00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72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5D88-A6CB-3D47-9FDC-BED986966427}" type="datetimeFigureOut">
              <a:rPr lang="en-US" smtClean="0"/>
              <a:pPr/>
              <a:t>4/1/2013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827AB-2B40-7B43-98C3-7A71469A17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2633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5D88-A6CB-3D47-9FDC-BED986966427}" type="datetimeFigureOut">
              <a:rPr lang="en-US" smtClean="0"/>
              <a:pPr/>
              <a:t>4/1/2013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827AB-2B40-7B43-98C3-7A71469A17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5961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5D88-A6CB-3D47-9FDC-BED986966427}" type="datetimeFigureOut">
              <a:rPr lang="en-US" smtClean="0"/>
              <a:pPr/>
              <a:t>4/1/2013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827AB-2B40-7B43-98C3-7A71469A17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7739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5D88-A6CB-3D47-9FDC-BED986966427}" type="datetimeFigureOut">
              <a:rPr lang="en-US" smtClean="0"/>
              <a:pPr/>
              <a:t>4/1/2013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827AB-2B40-7B43-98C3-7A71469A17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7344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5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8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150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430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145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2860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575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290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005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5720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5D88-A6CB-3D47-9FDC-BED986966427}" type="datetimeFigureOut">
              <a:rPr lang="en-US" smtClean="0"/>
              <a:pPr/>
              <a:t>4/1/2013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827AB-2B40-7B43-98C3-7A71469A17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3345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2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2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5D88-A6CB-3D47-9FDC-BED986966427}" type="datetimeFigureOut">
              <a:rPr lang="en-US" smtClean="0"/>
              <a:pPr/>
              <a:t>4/1/2013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827AB-2B40-7B43-98C3-7A71469A17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0383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500" indent="0">
              <a:buNone/>
              <a:defRPr sz="2500" b="1"/>
            </a:lvl2pPr>
            <a:lvl3pPr marL="1143000" indent="0">
              <a:buNone/>
              <a:defRPr sz="2300" b="1"/>
            </a:lvl3pPr>
            <a:lvl4pPr marL="1714500" indent="0">
              <a:buNone/>
              <a:defRPr sz="2000" b="1"/>
            </a:lvl4pPr>
            <a:lvl5pPr marL="2286000" indent="0">
              <a:buNone/>
              <a:defRPr sz="2000" b="1"/>
            </a:lvl5pPr>
            <a:lvl6pPr marL="2857500" indent="0">
              <a:buNone/>
              <a:defRPr sz="2000" b="1"/>
            </a:lvl6pPr>
            <a:lvl7pPr marL="3429000" indent="0">
              <a:buNone/>
              <a:defRPr sz="2000" b="1"/>
            </a:lvl7pPr>
            <a:lvl8pPr marL="4000500" indent="0">
              <a:buNone/>
              <a:defRPr sz="2000" b="1"/>
            </a:lvl8pPr>
            <a:lvl9pPr marL="4572000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6"/>
            <a:ext cx="4040188" cy="3951290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6" cy="63976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500" indent="0">
              <a:buNone/>
              <a:defRPr sz="2500" b="1"/>
            </a:lvl2pPr>
            <a:lvl3pPr marL="1143000" indent="0">
              <a:buNone/>
              <a:defRPr sz="2300" b="1"/>
            </a:lvl3pPr>
            <a:lvl4pPr marL="1714500" indent="0">
              <a:buNone/>
              <a:defRPr sz="2000" b="1"/>
            </a:lvl4pPr>
            <a:lvl5pPr marL="2286000" indent="0">
              <a:buNone/>
              <a:defRPr sz="2000" b="1"/>
            </a:lvl5pPr>
            <a:lvl6pPr marL="2857500" indent="0">
              <a:buNone/>
              <a:defRPr sz="2000" b="1"/>
            </a:lvl6pPr>
            <a:lvl7pPr marL="3429000" indent="0">
              <a:buNone/>
              <a:defRPr sz="2000" b="1"/>
            </a:lvl7pPr>
            <a:lvl8pPr marL="4000500" indent="0">
              <a:buNone/>
              <a:defRPr sz="2000" b="1"/>
            </a:lvl8pPr>
            <a:lvl9pPr marL="4572000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6"/>
            <a:ext cx="4041776" cy="3951290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5D88-A6CB-3D47-9FDC-BED986966427}" type="datetimeFigureOut">
              <a:rPr lang="en-US" smtClean="0"/>
              <a:pPr/>
              <a:t>4/1/2013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827AB-2B40-7B43-98C3-7A71469A17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9866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5D88-A6CB-3D47-9FDC-BED986966427}" type="datetimeFigureOut">
              <a:rPr lang="en-US" smtClean="0"/>
              <a:pPr/>
              <a:t>4/1/2013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827AB-2B40-7B43-98C3-7A71469A17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8804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5D88-A6CB-3D47-9FDC-BED986966427}" type="datetimeFigureOut">
              <a:rPr lang="en-US" smtClean="0"/>
              <a:pPr/>
              <a:t>4/1/2013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827AB-2B40-7B43-98C3-7A71469A17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7395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313" cy="1162050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053"/>
            <a:ext cx="5111750" cy="5853113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313" cy="4691063"/>
          </a:xfrm>
        </p:spPr>
        <p:txBody>
          <a:bodyPr/>
          <a:lstStyle>
            <a:lvl1pPr marL="0" indent="0">
              <a:buNone/>
              <a:defRPr sz="1800"/>
            </a:lvl1pPr>
            <a:lvl2pPr marL="571500" indent="0">
              <a:buNone/>
              <a:defRPr sz="1500"/>
            </a:lvl2pPr>
            <a:lvl3pPr marL="1143000" indent="0">
              <a:buNone/>
              <a:defRPr sz="1300"/>
            </a:lvl3pPr>
            <a:lvl4pPr marL="1714500" indent="0">
              <a:buNone/>
              <a:defRPr sz="1100"/>
            </a:lvl4pPr>
            <a:lvl5pPr marL="2286000" indent="0">
              <a:buNone/>
              <a:defRPr sz="1100"/>
            </a:lvl5pPr>
            <a:lvl6pPr marL="2857500" indent="0">
              <a:buNone/>
              <a:defRPr sz="1100"/>
            </a:lvl6pPr>
            <a:lvl7pPr marL="3429000" indent="0">
              <a:buNone/>
              <a:defRPr sz="1100"/>
            </a:lvl7pPr>
            <a:lvl8pPr marL="4000500" indent="0">
              <a:buNone/>
              <a:defRPr sz="1100"/>
            </a:lvl8pPr>
            <a:lvl9pPr marL="457200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5D88-A6CB-3D47-9FDC-BED986966427}" type="datetimeFigureOut">
              <a:rPr lang="en-US" smtClean="0"/>
              <a:pPr/>
              <a:t>4/1/2013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827AB-2B40-7B43-98C3-7A71469A17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3147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8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4000"/>
            </a:lvl1pPr>
            <a:lvl2pPr marL="571500" indent="0">
              <a:buNone/>
              <a:defRPr sz="3500"/>
            </a:lvl2pPr>
            <a:lvl3pPr marL="1143000" indent="0">
              <a:buNone/>
              <a:defRPr sz="3000"/>
            </a:lvl3pPr>
            <a:lvl4pPr marL="1714500" indent="0">
              <a:buNone/>
              <a:defRPr sz="2500"/>
            </a:lvl4pPr>
            <a:lvl5pPr marL="2286000" indent="0">
              <a:buNone/>
              <a:defRPr sz="2500"/>
            </a:lvl5pPr>
            <a:lvl6pPr marL="2857500" indent="0">
              <a:buNone/>
              <a:defRPr sz="2500"/>
            </a:lvl6pPr>
            <a:lvl7pPr marL="3429000" indent="0">
              <a:buNone/>
              <a:defRPr sz="2500"/>
            </a:lvl7pPr>
            <a:lvl8pPr marL="4000500" indent="0">
              <a:buNone/>
              <a:defRPr sz="2500"/>
            </a:lvl8pPr>
            <a:lvl9pPr marL="4572000" indent="0">
              <a:buNone/>
              <a:defRPr sz="2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800"/>
            </a:lvl1pPr>
            <a:lvl2pPr marL="571500" indent="0">
              <a:buNone/>
              <a:defRPr sz="1500"/>
            </a:lvl2pPr>
            <a:lvl3pPr marL="1143000" indent="0">
              <a:buNone/>
              <a:defRPr sz="1300"/>
            </a:lvl3pPr>
            <a:lvl4pPr marL="1714500" indent="0">
              <a:buNone/>
              <a:defRPr sz="1100"/>
            </a:lvl4pPr>
            <a:lvl5pPr marL="2286000" indent="0">
              <a:buNone/>
              <a:defRPr sz="1100"/>
            </a:lvl5pPr>
            <a:lvl6pPr marL="2857500" indent="0">
              <a:buNone/>
              <a:defRPr sz="1100"/>
            </a:lvl6pPr>
            <a:lvl7pPr marL="3429000" indent="0">
              <a:buNone/>
              <a:defRPr sz="1100"/>
            </a:lvl7pPr>
            <a:lvl8pPr marL="4000500" indent="0">
              <a:buNone/>
              <a:defRPr sz="1100"/>
            </a:lvl8pPr>
            <a:lvl9pPr marL="457200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5D88-A6CB-3D47-9FDC-BED986966427}" type="datetimeFigureOut">
              <a:rPr lang="en-US" smtClean="0"/>
              <a:pPr/>
              <a:t>4/1/2013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827AB-2B40-7B43-98C3-7A71469A17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5841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</p:spPr>
        <p:txBody>
          <a:bodyPr vert="horz" lIns="114300" tIns="57150" rIns="114300" bIns="5715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2"/>
          </a:xfrm>
          <a:prstGeom prst="rect">
            <a:avLst/>
          </a:prstGeom>
        </p:spPr>
        <p:txBody>
          <a:bodyPr vert="horz" lIns="114300" tIns="57150" rIns="114300" bIns="5715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</p:spPr>
        <p:txBody>
          <a:bodyPr vert="horz" lIns="114300" tIns="57150" rIns="114300" bIns="5715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65D88-A6CB-3D47-9FDC-BED986966427}" type="datetimeFigureOut">
              <a:rPr lang="en-US" smtClean="0"/>
              <a:pPr/>
              <a:t>4/1/2013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</p:spPr>
        <p:txBody>
          <a:bodyPr vert="horz" lIns="114300" tIns="57150" rIns="114300" bIns="5715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</p:spPr>
        <p:txBody>
          <a:bodyPr vert="horz" lIns="114300" tIns="57150" rIns="114300" bIns="5715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827AB-2B40-7B43-98C3-7A71469A17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0173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71500" rtl="0" eaLnBrk="1" latinLnBrk="0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8625" indent="-428625" algn="l" defTabSz="5715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8688" indent="-357188" algn="l" defTabSz="571500" rtl="0" eaLnBrk="1" latinLnBrk="0" hangingPunct="1">
        <a:spcBef>
          <a:spcPct val="20000"/>
        </a:spcBef>
        <a:buFont typeface="Arial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8750" indent="-285750" algn="l" defTabSz="5715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00250" indent="-285750" algn="l" defTabSz="571500" rtl="0" eaLnBrk="1" latinLnBrk="0" hangingPunct="1">
        <a:spcBef>
          <a:spcPct val="20000"/>
        </a:spcBef>
        <a:buFont typeface="Arial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1750" indent="-285750" algn="l" defTabSz="571500" rtl="0" eaLnBrk="1" latinLnBrk="0" hangingPunct="1">
        <a:spcBef>
          <a:spcPct val="20000"/>
        </a:spcBef>
        <a:buFont typeface="Arial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3250" indent="-285750" algn="l" defTabSz="571500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750" indent="-285750" algn="l" defTabSz="571500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286250" indent="-285750" algn="l" defTabSz="571500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750" indent="-285750" algn="l" defTabSz="571500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150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1500" algn="l" defTabSz="57150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algn="l" defTabSz="57150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algn="l" defTabSz="57150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algn="l" defTabSz="57150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500" algn="l" defTabSz="57150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29000" algn="l" defTabSz="57150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500" algn="l" defTabSz="57150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72000" algn="l" defTabSz="57150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.hamblen@yahoo.com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orporateSponsorship_Leadercast_HostSi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8808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rporateSponsorship_Leadercast_HostSi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7198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rporateSponsorship_Leadercast_HostSite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2416314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E41E26"/>
                </a:solidFill>
                <a:latin typeface="Arial Narrow"/>
                <a:cs typeface="Arial Narrow"/>
              </a:rPr>
              <a:t>Full Sponsor</a:t>
            </a:r>
          </a:p>
          <a:p>
            <a:r>
              <a:rPr lang="en-US" sz="3600" b="1" dirty="0" smtClean="0">
                <a:solidFill>
                  <a:srgbClr val="E41E26"/>
                </a:solidFill>
                <a:latin typeface="Arial Narrow"/>
                <a:cs typeface="Arial Narrow"/>
              </a:rPr>
              <a:t>$750</a:t>
            </a:r>
            <a:endParaRPr lang="en-US" sz="3600" b="1" dirty="0">
              <a:solidFill>
                <a:srgbClr val="E41E26"/>
              </a:solidFill>
              <a:latin typeface="Arial Narrow"/>
              <a:cs typeface="Arial Narrow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9000" y="2590800"/>
            <a:ext cx="5410200" cy="4213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sz="1200" dirty="0">
                <a:solidFill>
                  <a:srgbClr val="404040"/>
                </a:solidFill>
                <a:latin typeface="Georgia"/>
                <a:cs typeface="Georgia"/>
              </a:rPr>
              <a:t>1 </a:t>
            </a:r>
            <a:r>
              <a:rPr lang="en-US" sz="1200" dirty="0" smtClean="0">
                <a:solidFill>
                  <a:srgbClr val="404040"/>
                </a:solidFill>
                <a:latin typeface="Georgia"/>
                <a:cs typeface="Georgia"/>
              </a:rPr>
              <a:t>event </a:t>
            </a:r>
            <a:r>
              <a:rPr lang="en-US" sz="1200" dirty="0">
                <a:solidFill>
                  <a:srgbClr val="404040"/>
                </a:solidFill>
                <a:latin typeface="Georgia"/>
                <a:cs typeface="Georgia"/>
              </a:rPr>
              <a:t>ticket</a:t>
            </a: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sz="1200" dirty="0" smtClean="0">
                <a:solidFill>
                  <a:srgbClr val="404040"/>
                </a:solidFill>
                <a:latin typeface="Georgia"/>
                <a:cs typeface="Georgia"/>
              </a:rPr>
              <a:t>Inclusion of approved brochures/collateral marketing materials/giveaways in attendee welcome packet</a:t>
            </a: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sz="1200" dirty="0" smtClean="0">
                <a:solidFill>
                  <a:srgbClr val="404040"/>
                </a:solidFill>
                <a:latin typeface="Georgia"/>
                <a:cs typeface="Georgia"/>
              </a:rPr>
              <a:t>Exhibitor booth</a:t>
            </a: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sz="1200" dirty="0" smtClean="0">
                <a:solidFill>
                  <a:srgbClr val="404040"/>
                </a:solidFill>
                <a:latin typeface="Georgia"/>
                <a:cs typeface="Georgia"/>
              </a:rPr>
              <a:t>Opportunity to personally share about your  business from stage</a:t>
            </a: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sz="1200" dirty="0" smtClean="0">
                <a:solidFill>
                  <a:srgbClr val="404040"/>
                </a:solidFill>
                <a:latin typeface="Georgia"/>
                <a:cs typeface="Georgia"/>
              </a:rPr>
              <a:t>Mention from </a:t>
            </a:r>
            <a:r>
              <a:rPr lang="en-US" sz="1200" dirty="0">
                <a:solidFill>
                  <a:srgbClr val="404040"/>
                </a:solidFill>
                <a:latin typeface="Georgia"/>
                <a:cs typeface="Georgia"/>
              </a:rPr>
              <a:t>stage twice during </a:t>
            </a:r>
            <a:r>
              <a:rPr lang="en-US" sz="1200" dirty="0" smtClean="0">
                <a:solidFill>
                  <a:srgbClr val="404040"/>
                </a:solidFill>
                <a:latin typeface="Georgia"/>
                <a:cs typeface="Georgia"/>
              </a:rPr>
              <a:t>event</a:t>
            </a: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sz="1200" dirty="0" smtClean="0">
                <a:solidFill>
                  <a:srgbClr val="404040"/>
                </a:solidFill>
                <a:latin typeface="Georgia"/>
                <a:cs typeface="Georgia"/>
              </a:rPr>
              <a:t>An opportunity to give back to the community ~ Priceless</a:t>
            </a:r>
            <a:endParaRPr lang="en-US" sz="1200" dirty="0">
              <a:solidFill>
                <a:srgbClr val="404040"/>
              </a:solidFill>
              <a:latin typeface="Georgia"/>
              <a:cs typeface="Georgia"/>
            </a:endParaRPr>
          </a:p>
          <a:p>
            <a:pPr>
              <a:lnSpc>
                <a:spcPct val="120000"/>
              </a:lnSpc>
            </a:pP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Georgia"/>
              <a:cs typeface="Georgia"/>
            </a:endParaRP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endParaRPr 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Georgia"/>
              <a:cs typeface="Georgia"/>
            </a:endParaRP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Georgia"/>
              <a:cs typeface="Georgia"/>
            </a:endParaRP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endParaRPr 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Georgia"/>
              <a:cs typeface="Georgia"/>
            </a:endParaRPr>
          </a:p>
          <a:p>
            <a:pPr>
              <a:lnSpc>
                <a:spcPct val="120000"/>
              </a:lnSpc>
            </a:pPr>
            <a:endParaRPr lang="en-US" sz="1200" i="1" dirty="0" smtClean="0">
              <a:solidFill>
                <a:schemeClr val="tx1">
                  <a:lumMod val="75000"/>
                  <a:lumOff val="25000"/>
                </a:schemeClr>
              </a:solidFill>
              <a:latin typeface="Georgia"/>
              <a:cs typeface="Georgia"/>
            </a:endParaRPr>
          </a:p>
          <a:p>
            <a:pPr>
              <a:lnSpc>
                <a:spcPct val="120000"/>
              </a:lnSpc>
            </a:pPr>
            <a:endParaRPr lang="en-US" sz="1200" i="1" dirty="0">
              <a:solidFill>
                <a:schemeClr val="tx1">
                  <a:lumMod val="75000"/>
                  <a:lumOff val="25000"/>
                </a:schemeClr>
              </a:solidFill>
              <a:latin typeface="Georgia"/>
              <a:cs typeface="Georgia"/>
            </a:endParaRPr>
          </a:p>
          <a:p>
            <a:pPr>
              <a:lnSpc>
                <a:spcPct val="120000"/>
              </a:lnSpc>
            </a:pPr>
            <a:endParaRPr lang="en-US" sz="1200" i="1" dirty="0" smtClean="0">
              <a:solidFill>
                <a:schemeClr val="tx1">
                  <a:lumMod val="75000"/>
                  <a:lumOff val="25000"/>
                </a:schemeClr>
              </a:solidFill>
              <a:latin typeface="Georgia"/>
              <a:cs typeface="Georgia"/>
            </a:endParaRPr>
          </a:p>
          <a:p>
            <a:pPr>
              <a:lnSpc>
                <a:spcPct val="120000"/>
              </a:lnSpc>
            </a:pPr>
            <a:endParaRPr lang="en-US" sz="1200" i="1" dirty="0">
              <a:solidFill>
                <a:schemeClr val="tx1">
                  <a:lumMod val="75000"/>
                  <a:lumOff val="25000"/>
                </a:schemeClr>
              </a:solidFill>
              <a:latin typeface="Georgia"/>
              <a:cs typeface="Georgia"/>
            </a:endParaRPr>
          </a:p>
          <a:p>
            <a:pPr>
              <a:lnSpc>
                <a:spcPct val="120000"/>
              </a:lnSpc>
            </a:pPr>
            <a:endParaRPr lang="en-US" sz="1200" i="1" dirty="0">
              <a:solidFill>
                <a:schemeClr val="tx1">
                  <a:lumMod val="75000"/>
                  <a:lumOff val="25000"/>
                </a:schemeClr>
              </a:solidFill>
              <a:latin typeface="Georgia"/>
              <a:cs typeface="Georgia"/>
            </a:endParaRPr>
          </a:p>
          <a:p>
            <a:pPr>
              <a:lnSpc>
                <a:spcPct val="120000"/>
              </a:lnSpc>
            </a:pPr>
            <a:endParaRPr lang="en-US" sz="1200" i="1" dirty="0" smtClean="0">
              <a:solidFill>
                <a:schemeClr val="tx1">
                  <a:lumMod val="75000"/>
                  <a:lumOff val="25000"/>
                </a:schemeClr>
              </a:solidFill>
              <a:latin typeface="Georgia"/>
              <a:cs typeface="Georgi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44141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rporateSponsorship_Leadercast_HostSite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596776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 smtClean="0">
                <a:solidFill>
                  <a:srgbClr val="404040"/>
                </a:solidFill>
                <a:latin typeface="Georgia"/>
                <a:cs typeface="Georgia"/>
              </a:rPr>
              <a:t>Susan Hamblen</a:t>
            </a:r>
          </a:p>
          <a:p>
            <a:pPr>
              <a:lnSpc>
                <a:spcPct val="120000"/>
              </a:lnSpc>
            </a:pPr>
            <a:r>
              <a:rPr lang="en-US" sz="1200" dirty="0" smtClean="0">
                <a:solidFill>
                  <a:srgbClr val="404040"/>
                </a:solidFill>
                <a:latin typeface="Georgia"/>
                <a:cs typeface="Georgia"/>
              </a:rPr>
              <a:t>EXIT Realty Achieve</a:t>
            </a:r>
          </a:p>
          <a:p>
            <a:pPr>
              <a:lnSpc>
                <a:spcPct val="120000"/>
              </a:lnSpc>
            </a:pPr>
            <a:r>
              <a:rPr lang="en-US" sz="1200" dirty="0" smtClean="0">
                <a:solidFill>
                  <a:srgbClr val="404040"/>
                </a:solidFill>
                <a:latin typeface="Georgia"/>
                <a:cs typeface="Georgia"/>
                <a:hlinkClick r:id="rId3"/>
              </a:rPr>
              <a:t>s.hamblen@yahoo.com</a:t>
            </a:r>
            <a:r>
              <a:rPr lang="en-US" sz="1200" dirty="0" smtClean="0">
                <a:solidFill>
                  <a:srgbClr val="404040"/>
                </a:solidFill>
                <a:latin typeface="Georgia"/>
                <a:cs typeface="Georgia"/>
              </a:rPr>
              <a:t>	</a:t>
            </a:r>
          </a:p>
          <a:p>
            <a:pPr>
              <a:lnSpc>
                <a:spcPct val="120000"/>
              </a:lnSpc>
            </a:pPr>
            <a:r>
              <a:rPr lang="en-US" sz="1200" dirty="0" smtClean="0">
                <a:solidFill>
                  <a:srgbClr val="404040"/>
                </a:solidFill>
                <a:latin typeface="Georgia"/>
                <a:cs typeface="Georgia"/>
              </a:rPr>
              <a:t>631-543-2009</a:t>
            </a:r>
          </a:p>
          <a:p>
            <a:pPr>
              <a:lnSpc>
                <a:spcPct val="120000"/>
              </a:lnSpc>
            </a:pPr>
            <a:r>
              <a:rPr lang="en-US" sz="1200" dirty="0" smtClean="0">
                <a:solidFill>
                  <a:srgbClr val="404040"/>
                </a:solidFill>
                <a:latin typeface="Georgia"/>
                <a:cs typeface="Georgia"/>
              </a:rPr>
              <a:t>www.leadercast.com</a:t>
            </a:r>
            <a:endParaRPr lang="en-US" sz="1200" dirty="0">
              <a:solidFill>
                <a:srgbClr val="404040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4884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rporateSponsorship_Leadercast_HostSit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0027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rporateSponsorship_Leadercast_HostSit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7122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rporateSponsorship_Leadercast_HostSite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6000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rporateSponsorship_Leadercast_HostSite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0183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rporateSponsorship_Leadercast_HostSite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7661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rporateSponsorship_Leadercast_HostSite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469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rporateSponsorship_Leadercast_HostSi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09864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8770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rporateSponsorship_Leadercast_HostSit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4572000"/>
            <a:ext cx="22098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  <a:cs typeface="Georgia"/>
              </a:rPr>
              <a:t>Hyatt Regency</a:t>
            </a:r>
          </a:p>
          <a:p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  <a:cs typeface="Georgia"/>
              </a:rPr>
              <a:t>1717 Motor Parkway</a:t>
            </a:r>
          </a:p>
          <a:p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  <a:cs typeface="Georgia"/>
              </a:rPr>
              <a:t>Hauppauge, NY 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763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898</TotalTime>
  <Words>58</Words>
  <Application>Microsoft Office PowerPoint</Application>
  <PresentationFormat>Letter Paper (8.5x11 in)</PresentationFormat>
  <Paragraphs>25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Giant Impact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Lindsay van Zyl</dc:creator>
  <cp:lastModifiedBy>Gregg1</cp:lastModifiedBy>
  <cp:revision>19</cp:revision>
  <dcterms:created xsi:type="dcterms:W3CDTF">2012-10-10T15:27:06Z</dcterms:created>
  <dcterms:modified xsi:type="dcterms:W3CDTF">2013-04-01T14:22:29Z</dcterms:modified>
</cp:coreProperties>
</file>